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9" r:id="rId2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0" roundtripDataSignature="AMtx7mhVS+thmDUA6p7af4ibGz88U9dOI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4C5A"/>
    <a:srgbClr val="D9E8E3"/>
    <a:srgbClr val="FFC801"/>
    <a:srgbClr val="F1F6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06A9E5C-84BF-4A38-9356-1BF07AC44254}">
  <a:tblStyle styleId="{C06A9E5C-84BF-4A38-9356-1BF07AC44254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BF5"/>
          </a:solidFill>
        </a:fill>
      </a:tcStyle>
    </a:wholeTbl>
    <a:band1H>
      <a:tcTxStyle b="off" i="off"/>
      <a:tcStyle>
        <a:tcBdr/>
        <a:fill>
          <a:solidFill>
            <a:srgbClr val="CDD4EA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CDD4EA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26"/>
  </p:normalViewPr>
  <p:slideViewPr>
    <p:cSldViewPr snapToGrid="0">
      <p:cViewPr varScale="1">
        <p:scale>
          <a:sx n="120" d="100"/>
          <a:sy n="120" d="100"/>
        </p:scale>
        <p:origin x="19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presProps" Target="presProps.xml"/><Relationship Id="rId10" Type="http://customschemas.google.com/relationships/presentationmetadata" Target="meta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05" name="Google Shape;205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4623594" y="2285207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623094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16"/>
          <p:cNvSpPr/>
          <p:nvPr/>
        </p:nvSpPr>
        <p:spPr>
          <a:xfrm>
            <a:off x="1022349" y="1586980"/>
            <a:ext cx="7909200" cy="662100"/>
          </a:xfrm>
          <a:prstGeom prst="rect">
            <a:avLst/>
          </a:prstGeom>
          <a:solidFill>
            <a:srgbClr val="F1F6F4">
              <a:alpha val="8240"/>
            </a:srgbClr>
          </a:solidFill>
          <a:ln w="12700" cap="flat" cmpd="sng">
            <a:solidFill>
              <a:srgbClr val="114C5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6932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16"/>
          <p:cNvSpPr/>
          <p:nvPr/>
        </p:nvSpPr>
        <p:spPr>
          <a:xfrm>
            <a:off x="122348" y="1586980"/>
            <a:ext cx="834300" cy="662100"/>
          </a:xfrm>
          <a:prstGeom prst="rect">
            <a:avLst/>
          </a:prstGeom>
          <a:solidFill>
            <a:srgbClr val="FFC801"/>
          </a:solidFill>
          <a:ln w="12700" cap="flat" cmpd="sng">
            <a:solidFill>
              <a:srgbClr val="640E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1" i="0" u="none" strike="noStrike" cap="none">
                <a:solidFill>
                  <a:srgbClr val="114C5A"/>
                </a:solidFill>
                <a:latin typeface="Calibri"/>
                <a:ea typeface="Calibri"/>
                <a:cs typeface="Calibri"/>
                <a:sym typeface="Calibri"/>
              </a:rPr>
              <a:t>Twitter</a:t>
            </a:r>
            <a:endParaRPr sz="1400" b="0" i="0" u="none" strike="noStrike" cap="none">
              <a:solidFill>
                <a:srgbClr val="114C5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" name="Google Shape;209;p16"/>
          <p:cNvSpPr/>
          <p:nvPr/>
        </p:nvSpPr>
        <p:spPr>
          <a:xfrm>
            <a:off x="122349" y="2343773"/>
            <a:ext cx="834300" cy="662100"/>
          </a:xfrm>
          <a:prstGeom prst="rect">
            <a:avLst/>
          </a:prstGeom>
          <a:solidFill>
            <a:srgbClr val="FFC801"/>
          </a:solidFill>
          <a:ln w="12700" cap="flat" cmpd="sng">
            <a:solidFill>
              <a:srgbClr val="640E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1" i="0" u="none" strike="noStrike" cap="none">
                <a:solidFill>
                  <a:srgbClr val="114C5A"/>
                </a:solidFill>
                <a:latin typeface="Calibri"/>
                <a:ea typeface="Calibri"/>
                <a:cs typeface="Calibri"/>
                <a:sym typeface="Calibri"/>
              </a:rPr>
              <a:t>Facebook</a:t>
            </a:r>
            <a:endParaRPr sz="1400" b="0" i="0" u="none" strike="noStrike" cap="none">
              <a:solidFill>
                <a:srgbClr val="114C5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" name="Google Shape;210;p16"/>
          <p:cNvSpPr/>
          <p:nvPr/>
        </p:nvSpPr>
        <p:spPr>
          <a:xfrm>
            <a:off x="122349" y="3857359"/>
            <a:ext cx="834300" cy="662100"/>
          </a:xfrm>
          <a:prstGeom prst="rect">
            <a:avLst/>
          </a:prstGeom>
          <a:solidFill>
            <a:srgbClr val="FFC801"/>
          </a:solidFill>
          <a:ln w="12700" cap="flat" cmpd="sng">
            <a:solidFill>
              <a:srgbClr val="640E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1" i="0" u="none" strike="noStrike" cap="none">
                <a:solidFill>
                  <a:srgbClr val="114C5A"/>
                </a:solidFill>
                <a:latin typeface="Calibri"/>
                <a:ea typeface="Calibri"/>
                <a:cs typeface="Calibri"/>
                <a:sym typeface="Calibri"/>
              </a:rPr>
              <a:t>Instagram</a:t>
            </a:r>
            <a:endParaRPr sz="1400" b="0" i="0" u="none" strike="noStrike" cap="none">
              <a:solidFill>
                <a:srgbClr val="114C5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1" name="Google Shape;211;p16"/>
          <p:cNvSpPr/>
          <p:nvPr/>
        </p:nvSpPr>
        <p:spPr>
          <a:xfrm>
            <a:off x="122348" y="6127738"/>
            <a:ext cx="834300" cy="662100"/>
          </a:xfrm>
          <a:prstGeom prst="rect">
            <a:avLst/>
          </a:prstGeom>
          <a:solidFill>
            <a:srgbClr val="FFC801"/>
          </a:solidFill>
          <a:ln w="12700" cap="flat" cmpd="sng">
            <a:solidFill>
              <a:srgbClr val="640E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1" i="0" u="none" strike="noStrike" cap="none">
                <a:solidFill>
                  <a:srgbClr val="114C5A"/>
                </a:solidFill>
                <a:latin typeface="Calibri"/>
                <a:ea typeface="Calibri"/>
                <a:cs typeface="Calibri"/>
                <a:sym typeface="Calibri"/>
              </a:rPr>
              <a:t>Website</a:t>
            </a:r>
            <a:endParaRPr sz="1400" b="0" i="0" u="none" strike="noStrike" cap="none">
              <a:solidFill>
                <a:srgbClr val="114C5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2" name="Google Shape;212;p16"/>
          <p:cNvSpPr/>
          <p:nvPr/>
        </p:nvSpPr>
        <p:spPr>
          <a:xfrm>
            <a:off x="122349" y="3100566"/>
            <a:ext cx="834300" cy="662100"/>
          </a:xfrm>
          <a:prstGeom prst="rect">
            <a:avLst/>
          </a:prstGeom>
          <a:solidFill>
            <a:srgbClr val="FFC801"/>
          </a:solidFill>
          <a:ln w="12700" cap="flat" cmpd="sng">
            <a:solidFill>
              <a:srgbClr val="640E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1" i="0" u="none" strike="noStrike" cap="none">
                <a:solidFill>
                  <a:srgbClr val="114C5A"/>
                </a:solidFill>
                <a:latin typeface="Calibri"/>
                <a:ea typeface="Calibri"/>
                <a:cs typeface="Calibri"/>
                <a:sym typeface="Calibri"/>
              </a:rPr>
              <a:t>LinkedIn</a:t>
            </a:r>
            <a:endParaRPr sz="1400" b="0" i="0" u="none" strike="noStrike" cap="none">
              <a:solidFill>
                <a:srgbClr val="114C5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" name="Google Shape;213;p16"/>
          <p:cNvSpPr/>
          <p:nvPr/>
        </p:nvSpPr>
        <p:spPr>
          <a:xfrm>
            <a:off x="122349" y="4614152"/>
            <a:ext cx="834300" cy="662100"/>
          </a:xfrm>
          <a:prstGeom prst="rect">
            <a:avLst/>
          </a:prstGeom>
          <a:solidFill>
            <a:srgbClr val="FFC801"/>
          </a:solidFill>
          <a:ln w="12700" cap="flat" cmpd="sng">
            <a:solidFill>
              <a:srgbClr val="640E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1" i="0" u="none" strike="noStrike" cap="none">
                <a:solidFill>
                  <a:srgbClr val="114C5A"/>
                </a:solidFill>
                <a:latin typeface="Calibri"/>
                <a:ea typeface="Calibri"/>
                <a:cs typeface="Calibri"/>
                <a:sym typeface="Calibri"/>
              </a:rPr>
              <a:t>Instagram Story</a:t>
            </a:r>
            <a:endParaRPr sz="1400" b="0" i="0" u="none" strike="noStrike" cap="none">
              <a:solidFill>
                <a:srgbClr val="114C5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" name="Google Shape;214;p16"/>
          <p:cNvSpPr/>
          <p:nvPr/>
        </p:nvSpPr>
        <p:spPr>
          <a:xfrm>
            <a:off x="122349" y="5370945"/>
            <a:ext cx="834300" cy="662100"/>
          </a:xfrm>
          <a:prstGeom prst="rect">
            <a:avLst/>
          </a:prstGeom>
          <a:solidFill>
            <a:srgbClr val="FFC801"/>
          </a:solidFill>
          <a:ln w="12700" cap="flat" cmpd="sng">
            <a:solidFill>
              <a:srgbClr val="640E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1" i="0" u="none" strike="noStrike" cap="none">
                <a:solidFill>
                  <a:srgbClr val="114C5A"/>
                </a:solidFill>
                <a:latin typeface="Calibri"/>
                <a:ea typeface="Calibri"/>
                <a:cs typeface="Calibri"/>
                <a:sym typeface="Calibri"/>
              </a:rPr>
              <a:t>Threads</a:t>
            </a:r>
            <a:endParaRPr sz="1400" b="0" i="0" u="none" strike="noStrike" cap="none">
              <a:solidFill>
                <a:srgbClr val="114C5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" name="Google Shape;215;p16"/>
          <p:cNvSpPr/>
          <p:nvPr/>
        </p:nvSpPr>
        <p:spPr>
          <a:xfrm>
            <a:off x="1022349" y="2341369"/>
            <a:ext cx="7909200" cy="662100"/>
          </a:xfrm>
          <a:prstGeom prst="rect">
            <a:avLst/>
          </a:prstGeom>
          <a:solidFill>
            <a:srgbClr val="F1F6F4">
              <a:alpha val="8240"/>
            </a:srgbClr>
          </a:solidFill>
          <a:ln w="12700" cap="flat" cmpd="sng">
            <a:solidFill>
              <a:srgbClr val="114C5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6932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16"/>
          <p:cNvSpPr/>
          <p:nvPr/>
        </p:nvSpPr>
        <p:spPr>
          <a:xfrm>
            <a:off x="1022349" y="3091687"/>
            <a:ext cx="7909200" cy="662100"/>
          </a:xfrm>
          <a:prstGeom prst="rect">
            <a:avLst/>
          </a:prstGeom>
          <a:solidFill>
            <a:srgbClr val="F1F6F4">
              <a:alpha val="8240"/>
            </a:srgbClr>
          </a:solidFill>
          <a:ln w="12700" cap="flat" cmpd="sng">
            <a:solidFill>
              <a:srgbClr val="114C5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6932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p16"/>
          <p:cNvSpPr/>
          <p:nvPr/>
        </p:nvSpPr>
        <p:spPr>
          <a:xfrm>
            <a:off x="1022349" y="3857357"/>
            <a:ext cx="7909200" cy="662100"/>
          </a:xfrm>
          <a:prstGeom prst="rect">
            <a:avLst/>
          </a:prstGeom>
          <a:solidFill>
            <a:srgbClr val="F1F6F4">
              <a:alpha val="8240"/>
            </a:srgbClr>
          </a:solidFill>
          <a:ln w="12700" cap="flat" cmpd="sng">
            <a:solidFill>
              <a:srgbClr val="114C5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6932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16"/>
          <p:cNvSpPr/>
          <p:nvPr/>
        </p:nvSpPr>
        <p:spPr>
          <a:xfrm>
            <a:off x="1022349" y="4614149"/>
            <a:ext cx="7909200" cy="662100"/>
          </a:xfrm>
          <a:prstGeom prst="rect">
            <a:avLst/>
          </a:prstGeom>
          <a:solidFill>
            <a:srgbClr val="F1F6F4">
              <a:alpha val="8240"/>
            </a:srgbClr>
          </a:solidFill>
          <a:ln w="12700" cap="flat" cmpd="sng">
            <a:solidFill>
              <a:srgbClr val="114C5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6932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16"/>
          <p:cNvSpPr/>
          <p:nvPr/>
        </p:nvSpPr>
        <p:spPr>
          <a:xfrm>
            <a:off x="1022349" y="5370941"/>
            <a:ext cx="7909200" cy="662100"/>
          </a:xfrm>
          <a:prstGeom prst="rect">
            <a:avLst/>
          </a:prstGeom>
          <a:solidFill>
            <a:srgbClr val="F1F6F4">
              <a:alpha val="8240"/>
            </a:srgbClr>
          </a:solidFill>
          <a:ln w="12700" cap="flat" cmpd="sng">
            <a:solidFill>
              <a:srgbClr val="114C5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6932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16"/>
          <p:cNvSpPr/>
          <p:nvPr/>
        </p:nvSpPr>
        <p:spPr>
          <a:xfrm>
            <a:off x="1022349" y="6127733"/>
            <a:ext cx="7909200" cy="662100"/>
          </a:xfrm>
          <a:prstGeom prst="rect">
            <a:avLst/>
          </a:prstGeom>
          <a:solidFill>
            <a:srgbClr val="F1F6F4">
              <a:alpha val="8240"/>
            </a:srgbClr>
          </a:solidFill>
          <a:ln w="12700" cap="flat" cmpd="sng">
            <a:solidFill>
              <a:srgbClr val="114C5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6932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16"/>
          <p:cNvSpPr/>
          <p:nvPr/>
        </p:nvSpPr>
        <p:spPr>
          <a:xfrm>
            <a:off x="6662536" y="1586979"/>
            <a:ext cx="1130400" cy="5202600"/>
          </a:xfrm>
          <a:prstGeom prst="rect">
            <a:avLst/>
          </a:prstGeom>
          <a:solidFill>
            <a:srgbClr val="D9E8E3"/>
          </a:solidFill>
          <a:ln w="12700" cap="flat" cmpd="sng">
            <a:solidFill>
              <a:srgbClr val="114C5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1" i="0" u="none" strike="noStrike" cap="none" dirty="0">
                <a:solidFill>
                  <a:srgbClr val="114C5A"/>
                </a:solidFill>
                <a:latin typeface="Calibri"/>
                <a:ea typeface="Calibri"/>
                <a:cs typeface="Calibri"/>
                <a:sym typeface="Calibri"/>
              </a:rPr>
              <a:t>MATCHDAY </a:t>
            </a:r>
            <a:endParaRPr sz="1400" b="0" i="0" u="none" strike="noStrike" cap="none" dirty="0">
              <a:solidFill>
                <a:srgbClr val="114C5A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 dirty="0">
              <a:solidFill>
                <a:srgbClr val="114C5A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GB" sz="1100" b="1" dirty="0">
                <a:solidFill>
                  <a:srgbClr val="114C5A"/>
                </a:solidFill>
                <a:latin typeface="Calibri"/>
                <a:ea typeface="Calibri"/>
                <a:cs typeface="Calibri"/>
                <a:sym typeface="Calibri"/>
              </a:rPr>
              <a:t>Home Team vs Away Team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 dirty="0">
              <a:solidFill>
                <a:srgbClr val="114C5A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1" i="0" u="none" strike="noStrike" cap="none" dirty="0">
                <a:solidFill>
                  <a:srgbClr val="114C5A"/>
                </a:solidFill>
                <a:latin typeface="Calibri"/>
                <a:ea typeface="Calibri"/>
                <a:cs typeface="Calibri"/>
                <a:sym typeface="Calibri"/>
              </a:rPr>
              <a:t>3pm</a:t>
            </a:r>
            <a:endParaRPr sz="1400" b="0" i="0" u="none" strike="noStrike" cap="none" dirty="0">
              <a:solidFill>
                <a:srgbClr val="114C5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222" name="Google Shape;222;p16"/>
          <p:cNvGraphicFramePr/>
          <p:nvPr>
            <p:extLst>
              <p:ext uri="{D42A27DB-BD31-4B8C-83A1-F6EECF244321}">
                <p14:modId xmlns:p14="http://schemas.microsoft.com/office/powerpoint/2010/main" val="4067973403"/>
              </p:ext>
            </p:extLst>
          </p:nvPr>
        </p:nvGraphicFramePr>
        <p:xfrm>
          <a:off x="1022299" y="105167"/>
          <a:ext cx="7909300" cy="1391400"/>
        </p:xfrm>
        <a:graphic>
          <a:graphicData uri="http://schemas.openxmlformats.org/drawingml/2006/table">
            <a:tbl>
              <a:tblPr firstRow="1" bandRow="1">
                <a:noFill/>
                <a:tableStyleId>{C06A9E5C-84BF-4A38-9356-1BF07AC44254}</a:tableStyleId>
              </a:tblPr>
              <a:tblGrid>
                <a:gridCol w="2824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2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24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24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24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824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824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824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824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824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2824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2824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2824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824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2824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2824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2824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2824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2824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28247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282475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282475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282475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282475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282475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  <a:gridCol w="282475">
                  <a:extLst>
                    <a:ext uri="{9D8B030D-6E8A-4147-A177-3AD203B41FA5}">
                      <a16:colId xmlns:a16="http://schemas.microsoft.com/office/drawing/2014/main" val="20025"/>
                    </a:ext>
                  </a:extLst>
                </a:gridCol>
                <a:gridCol w="282475">
                  <a:extLst>
                    <a:ext uri="{9D8B030D-6E8A-4147-A177-3AD203B41FA5}">
                      <a16:colId xmlns:a16="http://schemas.microsoft.com/office/drawing/2014/main" val="20026"/>
                    </a:ext>
                  </a:extLst>
                </a:gridCol>
                <a:gridCol w="282475">
                  <a:extLst>
                    <a:ext uri="{9D8B030D-6E8A-4147-A177-3AD203B41FA5}">
                      <a16:colId xmlns:a16="http://schemas.microsoft.com/office/drawing/2014/main" val="20027"/>
                    </a:ext>
                  </a:extLst>
                </a:gridCol>
              </a:tblGrid>
              <a:tr h="347850">
                <a:tc gridSpan="28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solidFill>
                            <a:srgbClr val="114C5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Club FC | Weekly Media &amp; Content Laydown</a:t>
                      </a:r>
                      <a:endParaRPr sz="1400" u="none" strike="noStrike" cap="none" dirty="0">
                        <a:solidFill>
                          <a:srgbClr val="114C5A"/>
                        </a:solidFill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80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850">
                <a:tc gridSpan="4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dirty="0">
                          <a:solidFill>
                            <a:srgbClr val="114C5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14</a:t>
                      </a:r>
                      <a:r>
                        <a:rPr lang="en-US" sz="1200" b="1" u="none" strike="noStrike" cap="none" dirty="0">
                          <a:solidFill>
                            <a:srgbClr val="114C5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August</a:t>
                      </a:r>
                      <a:endParaRPr sz="1400" u="none" strike="noStrike" cap="none" dirty="0">
                        <a:solidFill>
                          <a:srgbClr val="114C5A"/>
                        </a:solidFill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8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dirty="0">
                          <a:solidFill>
                            <a:srgbClr val="114C5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15</a:t>
                      </a:r>
                      <a:r>
                        <a:rPr lang="en-US" sz="1200" b="1" u="none" strike="noStrike" cap="none" dirty="0">
                          <a:solidFill>
                            <a:srgbClr val="114C5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August</a:t>
                      </a:r>
                      <a:endParaRPr sz="1400" u="none" strike="noStrike" cap="none" dirty="0">
                        <a:solidFill>
                          <a:srgbClr val="114C5A"/>
                        </a:solidFill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8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dirty="0">
                          <a:solidFill>
                            <a:srgbClr val="114C5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16</a:t>
                      </a:r>
                      <a:r>
                        <a:rPr lang="en-US" sz="1200" b="1" u="none" strike="noStrike" cap="none" dirty="0">
                          <a:solidFill>
                            <a:srgbClr val="114C5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August</a:t>
                      </a:r>
                      <a:endParaRPr sz="1400" u="none" strike="noStrike" cap="none" dirty="0">
                        <a:solidFill>
                          <a:srgbClr val="114C5A"/>
                        </a:solidFill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8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 dirty="0">
                          <a:solidFill>
                            <a:srgbClr val="114C5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r>
                        <a:rPr lang="en-US" sz="1200" b="1" dirty="0">
                          <a:solidFill>
                            <a:srgbClr val="114C5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</a:t>
                      </a:r>
                      <a:r>
                        <a:rPr lang="en-US" sz="1200" b="1" u="none" strike="noStrike" cap="none" dirty="0">
                          <a:solidFill>
                            <a:srgbClr val="114C5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August</a:t>
                      </a:r>
                      <a:endParaRPr sz="1400" u="none" strike="noStrike" cap="none" dirty="0">
                        <a:solidFill>
                          <a:srgbClr val="114C5A"/>
                        </a:solidFill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8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>
                          <a:solidFill>
                            <a:srgbClr val="114C5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r>
                        <a:rPr lang="en-US" sz="1200" b="1">
                          <a:solidFill>
                            <a:srgbClr val="114C5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</a:t>
                      </a:r>
                      <a:r>
                        <a:rPr lang="en-US" sz="1200" b="1" u="none" strike="noStrike" cap="none">
                          <a:solidFill>
                            <a:srgbClr val="114C5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August</a:t>
                      </a:r>
                      <a:endParaRPr sz="1400" u="none" strike="noStrike" cap="none">
                        <a:solidFill>
                          <a:srgbClr val="114C5A"/>
                        </a:solidFill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8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 dirty="0">
                          <a:solidFill>
                            <a:srgbClr val="114C5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r>
                        <a:rPr lang="en-US" sz="1200" b="1" dirty="0">
                          <a:solidFill>
                            <a:srgbClr val="114C5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9</a:t>
                      </a:r>
                      <a:r>
                        <a:rPr lang="en-US" sz="1200" b="1" u="none" strike="noStrike" cap="none" dirty="0">
                          <a:solidFill>
                            <a:srgbClr val="114C5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August</a:t>
                      </a:r>
                      <a:endParaRPr sz="1400" u="none" strike="noStrike" cap="none" dirty="0">
                        <a:solidFill>
                          <a:srgbClr val="114C5A"/>
                        </a:solidFill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8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dirty="0">
                          <a:solidFill>
                            <a:srgbClr val="114C5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</a:t>
                      </a:r>
                      <a:r>
                        <a:rPr lang="en-US" sz="1200" b="1" u="none" strike="noStrike" cap="none" dirty="0">
                          <a:solidFill>
                            <a:srgbClr val="114C5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August</a:t>
                      </a:r>
                      <a:endParaRPr sz="1400" u="none" strike="noStrike" cap="none" dirty="0">
                        <a:solidFill>
                          <a:srgbClr val="114C5A"/>
                        </a:solidFill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8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7850">
                <a:tc gridSpan="4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 dirty="0">
                          <a:solidFill>
                            <a:srgbClr val="114C5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Monday</a:t>
                      </a:r>
                      <a:endParaRPr sz="1400" u="none" strike="noStrike" cap="none" dirty="0">
                        <a:solidFill>
                          <a:srgbClr val="114C5A"/>
                        </a:solidFill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6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 dirty="0">
                          <a:solidFill>
                            <a:srgbClr val="114C5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Tuesday</a:t>
                      </a:r>
                      <a:endParaRPr sz="1400" u="none" strike="noStrike" cap="none" dirty="0">
                        <a:solidFill>
                          <a:srgbClr val="114C5A"/>
                        </a:solidFill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6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 dirty="0">
                          <a:solidFill>
                            <a:srgbClr val="114C5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Wednesday</a:t>
                      </a:r>
                      <a:endParaRPr sz="1400" u="none" strike="noStrike" cap="none" dirty="0">
                        <a:solidFill>
                          <a:srgbClr val="114C5A"/>
                        </a:solidFill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6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 dirty="0">
                          <a:solidFill>
                            <a:srgbClr val="114C5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Thursday</a:t>
                      </a:r>
                      <a:endParaRPr sz="1400" u="none" strike="noStrike" cap="none" dirty="0">
                        <a:solidFill>
                          <a:srgbClr val="114C5A"/>
                        </a:solidFill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6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 dirty="0">
                          <a:solidFill>
                            <a:srgbClr val="114C5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Friday</a:t>
                      </a:r>
                      <a:endParaRPr sz="1400" u="none" strike="noStrike" cap="none" dirty="0">
                        <a:solidFill>
                          <a:srgbClr val="114C5A"/>
                        </a:solidFill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6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 dirty="0">
                          <a:solidFill>
                            <a:srgbClr val="114C5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Saturday</a:t>
                      </a:r>
                      <a:endParaRPr sz="1400" u="none" strike="noStrike" cap="none" dirty="0">
                        <a:solidFill>
                          <a:srgbClr val="114C5A"/>
                        </a:solidFill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6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 dirty="0">
                          <a:solidFill>
                            <a:srgbClr val="114C5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Sunday</a:t>
                      </a:r>
                      <a:endParaRPr sz="1400" u="none" strike="noStrike" cap="none" dirty="0">
                        <a:solidFill>
                          <a:srgbClr val="114C5A"/>
                        </a:solidFill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6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78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lang="en-US" sz="700" b="1" u="none" strike="noStrike" cap="none" dirty="0">
                          <a:solidFill>
                            <a:srgbClr val="640E1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640E1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640E1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E8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lang="en-US" sz="700" b="1" u="none" strike="noStrike" cap="none" dirty="0">
                          <a:solidFill>
                            <a:srgbClr val="640E1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8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lang="en-US" sz="700" b="1" u="none" strike="noStrike" cap="none">
                          <a:solidFill>
                            <a:srgbClr val="640E1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18</a:t>
                      </a:r>
                      <a:endParaRPr sz="1400" u="none" strike="noStrike" cap="none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8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lang="en-US" sz="700" b="1" u="none" strike="noStrike" cap="none" dirty="0">
                          <a:solidFill>
                            <a:srgbClr val="640E1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8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lang="en-US" sz="700" b="1" u="none" strike="noStrike" cap="none" dirty="0">
                          <a:solidFill>
                            <a:srgbClr val="640E1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8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lang="en-US" sz="700" b="1" u="none" strike="noStrike" cap="none">
                          <a:solidFill>
                            <a:srgbClr val="640E1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</a:t>
                      </a:r>
                      <a:endParaRPr sz="1400" u="none" strike="noStrike" cap="none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8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lang="en-US" sz="700" b="1" u="none" strike="noStrike" cap="none" dirty="0">
                          <a:solidFill>
                            <a:srgbClr val="640E1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18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8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lang="en-US" sz="700" b="1" u="none" strike="noStrike" cap="none">
                          <a:solidFill>
                            <a:srgbClr val="640E1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</a:t>
                      </a:r>
                      <a:endParaRPr sz="1400" u="none" strike="noStrike" cap="none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8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lang="en-US" sz="700" b="1" u="none" strike="noStrike" cap="none">
                          <a:solidFill>
                            <a:srgbClr val="640E1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</a:t>
                      </a:r>
                      <a:endParaRPr sz="1400" u="none" strike="noStrike" cap="none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8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lang="en-US" sz="700" b="1" u="none" strike="noStrike" cap="none">
                          <a:solidFill>
                            <a:srgbClr val="640E1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</a:t>
                      </a:r>
                      <a:endParaRPr sz="1400" u="none" strike="noStrike" cap="none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8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lang="en-US" sz="700" b="1" u="none" strike="noStrike" cap="none" dirty="0">
                          <a:solidFill>
                            <a:srgbClr val="640E1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18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8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lang="en-US" sz="700" b="1" u="none" strike="noStrike" cap="none">
                          <a:solidFill>
                            <a:srgbClr val="640E1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</a:t>
                      </a:r>
                      <a:endParaRPr sz="1400" u="none" strike="noStrike" cap="none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8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lang="en-US" sz="700" b="1" u="none" strike="noStrike" cap="none">
                          <a:solidFill>
                            <a:srgbClr val="640E1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</a:t>
                      </a:r>
                      <a:endParaRPr sz="1400" u="none" strike="noStrike" cap="none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8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lang="en-US" sz="700" b="1" u="none" strike="noStrike" cap="none">
                          <a:solidFill>
                            <a:srgbClr val="640E1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</a:t>
                      </a:r>
                      <a:endParaRPr sz="1400" u="none" strike="noStrike" cap="none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8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lang="en-US" sz="700" b="1" u="none" strike="noStrike" cap="none" dirty="0">
                          <a:solidFill>
                            <a:srgbClr val="640E1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18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8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lang="en-US" sz="700" b="1" u="none" strike="noStrike" cap="none">
                          <a:solidFill>
                            <a:srgbClr val="640E1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</a:t>
                      </a:r>
                      <a:endParaRPr sz="1400" u="none" strike="noStrike" cap="none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8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lang="en-US" sz="700" b="1" u="none" strike="noStrike" cap="none">
                          <a:solidFill>
                            <a:srgbClr val="640E1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</a:t>
                      </a:r>
                      <a:endParaRPr sz="1400" u="none" strike="noStrike" cap="none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8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lang="en-US" sz="700" b="1" u="none" strike="noStrike" cap="none" dirty="0">
                          <a:solidFill>
                            <a:srgbClr val="640E1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8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lang="en-US" sz="700" b="1" u="none" strike="noStrike" cap="none">
                          <a:solidFill>
                            <a:srgbClr val="640E1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18</a:t>
                      </a:r>
                      <a:endParaRPr sz="1400" u="none" strike="noStrike" cap="none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8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lang="en-US" sz="700" b="1" u="none" strike="noStrike" cap="none" dirty="0">
                          <a:solidFill>
                            <a:srgbClr val="640E1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8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lang="en-US" sz="700" b="1" u="none" strike="noStrike" cap="none" dirty="0">
                          <a:solidFill>
                            <a:srgbClr val="640E1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8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lang="en-US" sz="700" b="1" u="none" strike="noStrike" cap="none" dirty="0">
                          <a:solidFill>
                            <a:srgbClr val="640E1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8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lang="en-US" sz="700" b="1" u="none" strike="noStrike" cap="none" dirty="0">
                          <a:solidFill>
                            <a:srgbClr val="640E1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18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8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lang="en-US" sz="700" b="1" u="none" strike="noStrike" cap="none" dirty="0">
                          <a:solidFill>
                            <a:srgbClr val="640E1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8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lang="en-US" sz="700" b="1" u="none" strike="noStrike" cap="none" dirty="0">
                          <a:solidFill>
                            <a:srgbClr val="640E1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8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lang="en-US" sz="700" b="1" u="none" strike="noStrike" cap="none" dirty="0">
                          <a:solidFill>
                            <a:srgbClr val="640E1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15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8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lang="en-US" sz="700" b="1" u="none" strike="noStrike" cap="none" dirty="0">
                          <a:solidFill>
                            <a:srgbClr val="640E1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18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8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lang="en-US" sz="700" b="1" u="none" strike="noStrike" cap="none" dirty="0">
                          <a:solidFill>
                            <a:srgbClr val="640E1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14C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8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23" name="Google Shape;223;p16"/>
          <p:cNvSpPr/>
          <p:nvPr/>
        </p:nvSpPr>
        <p:spPr>
          <a:xfrm rot="-5400000">
            <a:off x="2152785" y="2155877"/>
            <a:ext cx="1414800" cy="276900"/>
          </a:xfrm>
          <a:prstGeom prst="rect">
            <a:avLst/>
          </a:prstGeom>
          <a:solidFill>
            <a:srgbClr val="D9E8E3"/>
          </a:solidFill>
          <a:ln w="12700" cap="flat" cmpd="sng">
            <a:solidFill>
              <a:srgbClr val="114C5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rgbClr val="114C5A"/>
                </a:solidFill>
                <a:latin typeface="Calibri"/>
                <a:ea typeface="Calibri"/>
                <a:cs typeface="Calibri"/>
                <a:sym typeface="Calibri"/>
              </a:rPr>
              <a:t>Up Next\Tickets</a:t>
            </a:r>
            <a:endParaRPr sz="1400" b="0" i="0" u="none" strike="noStrike" cap="none">
              <a:solidFill>
                <a:srgbClr val="114C5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" name="Google Shape;224;p16"/>
          <p:cNvSpPr/>
          <p:nvPr/>
        </p:nvSpPr>
        <p:spPr>
          <a:xfrm rot="-5400000">
            <a:off x="2145028" y="5181387"/>
            <a:ext cx="1418700" cy="284400"/>
          </a:xfrm>
          <a:prstGeom prst="rect">
            <a:avLst/>
          </a:prstGeom>
          <a:solidFill>
            <a:srgbClr val="D9E8E3"/>
          </a:solidFill>
          <a:ln w="12700" cap="flat" cmpd="sng">
            <a:solidFill>
              <a:srgbClr val="114C5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rgbClr val="114C5A"/>
                </a:solidFill>
                <a:latin typeface="Calibri"/>
                <a:ea typeface="Calibri"/>
                <a:cs typeface="Calibri"/>
                <a:sym typeface="Calibri"/>
              </a:rPr>
              <a:t>Up Next\Tickets</a:t>
            </a:r>
            <a:endParaRPr sz="1400" b="0" i="0" u="none" strike="noStrike" cap="none">
              <a:solidFill>
                <a:srgbClr val="114C5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5" name="Google Shape;225;p16"/>
          <p:cNvSpPr/>
          <p:nvPr/>
        </p:nvSpPr>
        <p:spPr>
          <a:xfrm rot="-5400000">
            <a:off x="4398608" y="2152969"/>
            <a:ext cx="1416600" cy="284400"/>
          </a:xfrm>
          <a:prstGeom prst="rect">
            <a:avLst/>
          </a:prstGeom>
          <a:solidFill>
            <a:srgbClr val="D9E8E3"/>
          </a:solidFill>
          <a:ln w="12700" cap="flat" cmpd="sng">
            <a:solidFill>
              <a:srgbClr val="114C5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rgbClr val="114C5A"/>
                </a:solidFill>
                <a:latin typeface="Calibri"/>
                <a:ea typeface="Calibri"/>
                <a:cs typeface="Calibri"/>
                <a:sym typeface="Calibri"/>
              </a:rPr>
              <a:t>Infographic</a:t>
            </a:r>
            <a:endParaRPr sz="1400" b="0" i="0" u="none" strike="noStrike" cap="none">
              <a:solidFill>
                <a:srgbClr val="114C5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6" name="Google Shape;226;p16"/>
          <p:cNvSpPr/>
          <p:nvPr/>
        </p:nvSpPr>
        <p:spPr>
          <a:xfrm rot="-5400000">
            <a:off x="4773817" y="5559683"/>
            <a:ext cx="662100" cy="284400"/>
          </a:xfrm>
          <a:prstGeom prst="rect">
            <a:avLst/>
          </a:prstGeom>
          <a:solidFill>
            <a:srgbClr val="D9E8E3"/>
          </a:solidFill>
          <a:ln w="12700" cap="flat" cmpd="sng">
            <a:solidFill>
              <a:srgbClr val="114C5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0" i="0" u="none" strike="noStrike" cap="none">
                <a:solidFill>
                  <a:srgbClr val="114C5A"/>
                </a:solidFill>
                <a:latin typeface="Calibri"/>
                <a:ea typeface="Calibri"/>
                <a:cs typeface="Calibri"/>
                <a:sym typeface="Calibri"/>
              </a:rPr>
              <a:t>Infographic</a:t>
            </a:r>
            <a:endParaRPr sz="1400" b="0" i="0" u="none" strike="noStrike" cap="none">
              <a:solidFill>
                <a:srgbClr val="114C5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" name="Google Shape;227;p16"/>
          <p:cNvSpPr/>
          <p:nvPr/>
        </p:nvSpPr>
        <p:spPr>
          <a:xfrm rot="-5400000">
            <a:off x="7510323" y="2154108"/>
            <a:ext cx="1418700" cy="284400"/>
          </a:xfrm>
          <a:prstGeom prst="rect">
            <a:avLst/>
          </a:prstGeom>
          <a:solidFill>
            <a:srgbClr val="D9E8E3"/>
          </a:solidFill>
          <a:ln w="12700" cap="flat" cmpd="sng">
            <a:solidFill>
              <a:srgbClr val="114C5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rgbClr val="114C5A"/>
                </a:solidFill>
                <a:latin typeface="Calibri"/>
                <a:ea typeface="Calibri"/>
                <a:cs typeface="Calibri"/>
                <a:sym typeface="Calibri"/>
              </a:rPr>
              <a:t>Match Highlights</a:t>
            </a:r>
            <a:endParaRPr sz="1400" b="0" i="0" u="none" strike="noStrike" cap="none">
              <a:solidFill>
                <a:srgbClr val="114C5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" name="Google Shape;228;p16"/>
          <p:cNvSpPr/>
          <p:nvPr/>
        </p:nvSpPr>
        <p:spPr>
          <a:xfrm rot="-5400000">
            <a:off x="7510773" y="5938177"/>
            <a:ext cx="1418700" cy="284400"/>
          </a:xfrm>
          <a:prstGeom prst="rect">
            <a:avLst/>
          </a:prstGeom>
          <a:solidFill>
            <a:srgbClr val="D9E8E3"/>
          </a:solidFill>
          <a:ln w="12700" cap="flat" cmpd="sng">
            <a:solidFill>
              <a:srgbClr val="114C5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rgbClr val="114C5A"/>
                </a:solidFill>
                <a:latin typeface="Calibri"/>
                <a:ea typeface="Calibri"/>
                <a:cs typeface="Calibri"/>
                <a:sym typeface="Calibri"/>
              </a:rPr>
              <a:t>Match Highlights</a:t>
            </a:r>
            <a:endParaRPr sz="1400" b="0" i="0" u="none" strike="noStrike" cap="none">
              <a:solidFill>
                <a:srgbClr val="114C5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" name="Google Shape;229;p16"/>
          <p:cNvSpPr/>
          <p:nvPr/>
        </p:nvSpPr>
        <p:spPr>
          <a:xfrm rot="-5400000">
            <a:off x="3002616" y="2153868"/>
            <a:ext cx="1414800" cy="284400"/>
          </a:xfrm>
          <a:prstGeom prst="rect">
            <a:avLst/>
          </a:prstGeom>
          <a:solidFill>
            <a:srgbClr val="D9E8E3"/>
          </a:solidFill>
          <a:ln w="12700" cap="flat" cmpd="sng">
            <a:solidFill>
              <a:srgbClr val="114C5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rgbClr val="114C5A"/>
                </a:solidFill>
                <a:latin typeface="Calibri"/>
                <a:ea typeface="Calibri"/>
                <a:cs typeface="Calibri"/>
                <a:sym typeface="Calibri"/>
              </a:rPr>
              <a:t>Wallpaper Wednesday</a:t>
            </a:r>
            <a:endParaRPr sz="1400" b="0" i="0" u="none" strike="noStrike" cap="none">
              <a:solidFill>
                <a:srgbClr val="114C5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" name="Google Shape;230;p16"/>
          <p:cNvSpPr/>
          <p:nvPr/>
        </p:nvSpPr>
        <p:spPr>
          <a:xfrm rot="-5400000">
            <a:off x="4684626" y="2151918"/>
            <a:ext cx="1418700" cy="284400"/>
          </a:xfrm>
          <a:prstGeom prst="rect">
            <a:avLst/>
          </a:prstGeom>
          <a:solidFill>
            <a:srgbClr val="D9E8E3"/>
          </a:solidFill>
          <a:ln w="12700" cap="flat" cmpd="sng">
            <a:solidFill>
              <a:srgbClr val="114C5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 dirty="0">
                <a:solidFill>
                  <a:srgbClr val="114C5A"/>
                </a:solidFill>
                <a:latin typeface="Calibri"/>
                <a:ea typeface="Calibri"/>
                <a:cs typeface="Calibri"/>
                <a:sym typeface="Calibri"/>
              </a:rPr>
              <a:t>League  Fixtures</a:t>
            </a:r>
            <a:endParaRPr sz="1400" b="0" i="0" u="none" strike="noStrike" cap="none" dirty="0">
              <a:solidFill>
                <a:srgbClr val="114C5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" name="Google Shape;231;p16"/>
          <p:cNvSpPr/>
          <p:nvPr/>
        </p:nvSpPr>
        <p:spPr>
          <a:xfrm rot="-5400000">
            <a:off x="5058804" y="5559682"/>
            <a:ext cx="662100" cy="284400"/>
          </a:xfrm>
          <a:prstGeom prst="rect">
            <a:avLst/>
          </a:prstGeom>
          <a:solidFill>
            <a:srgbClr val="D9E8E3"/>
          </a:solidFill>
          <a:ln w="12700" cap="flat" cmpd="sng">
            <a:solidFill>
              <a:srgbClr val="114C5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 dirty="0">
                <a:solidFill>
                  <a:srgbClr val="114C5A"/>
                </a:solidFill>
                <a:latin typeface="Calibri"/>
                <a:ea typeface="Calibri"/>
                <a:cs typeface="Calibri"/>
                <a:sym typeface="Calibri"/>
              </a:rPr>
              <a:t>League  Fixtures</a:t>
            </a:r>
            <a:endParaRPr sz="1400" b="0" i="0" u="none" strike="noStrike" cap="none" dirty="0">
              <a:solidFill>
                <a:srgbClr val="114C5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2" name="Google Shape;232;p16"/>
          <p:cNvSpPr/>
          <p:nvPr/>
        </p:nvSpPr>
        <p:spPr>
          <a:xfrm rot="-5400000">
            <a:off x="7229504" y="2159598"/>
            <a:ext cx="1418700" cy="276900"/>
          </a:xfrm>
          <a:prstGeom prst="rect">
            <a:avLst/>
          </a:prstGeom>
          <a:solidFill>
            <a:srgbClr val="D9E8E3"/>
          </a:solidFill>
          <a:ln w="12700" cap="flat" cmpd="sng">
            <a:solidFill>
              <a:srgbClr val="114C5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 dirty="0">
                <a:solidFill>
                  <a:srgbClr val="114C5A"/>
                </a:solidFill>
                <a:latin typeface="Arial"/>
                <a:ea typeface="Arial"/>
                <a:cs typeface="Arial"/>
                <a:sym typeface="Arial"/>
              </a:rPr>
              <a:t>Match</a:t>
            </a:r>
            <a:r>
              <a:rPr lang="en-US" sz="1400" b="0" i="0" u="none" strike="noStrike" cap="none" dirty="0">
                <a:solidFill>
                  <a:srgbClr val="114C5A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000" b="0" i="0" u="none" strike="noStrike" cap="none" dirty="0">
                <a:solidFill>
                  <a:srgbClr val="114C5A"/>
                </a:solidFill>
                <a:latin typeface="Arial"/>
                <a:ea typeface="Arial"/>
                <a:cs typeface="Arial"/>
                <a:sym typeface="Arial"/>
              </a:rPr>
              <a:t>Report</a:t>
            </a:r>
            <a:endParaRPr sz="1400" b="0" i="0" u="none" strike="noStrike" cap="none" dirty="0">
              <a:solidFill>
                <a:srgbClr val="114C5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" name="Google Shape;235;p16"/>
          <p:cNvSpPr/>
          <p:nvPr/>
        </p:nvSpPr>
        <p:spPr>
          <a:xfrm rot="-5400000">
            <a:off x="803491" y="2151918"/>
            <a:ext cx="1414800" cy="284400"/>
          </a:xfrm>
          <a:prstGeom prst="rect">
            <a:avLst/>
          </a:prstGeom>
          <a:solidFill>
            <a:srgbClr val="D9E8E3"/>
          </a:solidFill>
          <a:ln w="12700" cap="flat" cmpd="sng">
            <a:solidFill>
              <a:srgbClr val="114C5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>
                <a:solidFill>
                  <a:srgbClr val="114C5A"/>
                </a:solidFill>
                <a:latin typeface="Calibri"/>
                <a:ea typeface="Calibri"/>
                <a:cs typeface="Calibri"/>
                <a:sym typeface="Calibri"/>
              </a:rPr>
              <a:t>        Match Recap</a:t>
            </a:r>
            <a:endParaRPr sz="1400" b="0" i="0" u="none" strike="noStrike" cap="none">
              <a:solidFill>
                <a:srgbClr val="114C5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Google Shape;224;p16">
            <a:extLst>
              <a:ext uri="{FF2B5EF4-FFF2-40B4-BE49-F238E27FC236}">
                <a16:creationId xmlns:a16="http://schemas.microsoft.com/office/drawing/2014/main" id="{0228E85C-BBF3-E534-BCBD-8FD3053819F7}"/>
              </a:ext>
            </a:extLst>
          </p:cNvPr>
          <p:cNvSpPr/>
          <p:nvPr/>
        </p:nvSpPr>
        <p:spPr>
          <a:xfrm rot="-5400000">
            <a:off x="2994458" y="5185397"/>
            <a:ext cx="1410671" cy="284400"/>
          </a:xfrm>
          <a:prstGeom prst="rect">
            <a:avLst/>
          </a:prstGeom>
          <a:solidFill>
            <a:srgbClr val="D9E8E3"/>
          </a:solidFill>
          <a:ln w="12700" cap="flat" cmpd="sng">
            <a:solidFill>
              <a:srgbClr val="114C5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 dirty="0">
                <a:solidFill>
                  <a:srgbClr val="114C5A"/>
                </a:solidFill>
                <a:latin typeface="Calibri"/>
                <a:ea typeface="Calibri"/>
                <a:cs typeface="Calibri"/>
                <a:sym typeface="Calibri"/>
              </a:rPr>
              <a:t>Wallpaper Wednesday</a:t>
            </a:r>
            <a:endParaRPr sz="1400" b="0" i="0" u="none" strike="noStrike" cap="none" dirty="0">
              <a:solidFill>
                <a:srgbClr val="114C5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Google Shape;232;p16">
            <a:extLst>
              <a:ext uri="{FF2B5EF4-FFF2-40B4-BE49-F238E27FC236}">
                <a16:creationId xmlns:a16="http://schemas.microsoft.com/office/drawing/2014/main" id="{415988AC-B477-C5DF-1FCB-31F95F4917F3}"/>
              </a:ext>
            </a:extLst>
          </p:cNvPr>
          <p:cNvSpPr/>
          <p:nvPr/>
        </p:nvSpPr>
        <p:spPr>
          <a:xfrm rot="-5400000">
            <a:off x="7229504" y="5941732"/>
            <a:ext cx="1418700" cy="276900"/>
          </a:xfrm>
          <a:prstGeom prst="rect">
            <a:avLst/>
          </a:prstGeom>
          <a:solidFill>
            <a:srgbClr val="D9E8E3"/>
          </a:solidFill>
          <a:ln w="12700" cap="flat" cmpd="sng">
            <a:solidFill>
              <a:srgbClr val="114C5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rgbClr val="114C5A"/>
                </a:solidFill>
                <a:latin typeface="Arial"/>
                <a:ea typeface="Arial"/>
                <a:cs typeface="Arial"/>
                <a:sym typeface="Arial"/>
              </a:rPr>
              <a:t>Match</a:t>
            </a:r>
            <a:r>
              <a:rPr lang="en-US" sz="1400" b="0" i="0" u="none" strike="noStrike" cap="none">
                <a:solidFill>
                  <a:srgbClr val="114C5A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000" b="0" i="0" u="none" strike="noStrike" cap="none">
                <a:solidFill>
                  <a:srgbClr val="114C5A"/>
                </a:solidFill>
                <a:latin typeface="Arial"/>
                <a:ea typeface="Arial"/>
                <a:cs typeface="Arial"/>
                <a:sym typeface="Arial"/>
              </a:rPr>
              <a:t>Report</a:t>
            </a:r>
            <a:endParaRPr sz="1400" b="0" i="0" u="none" strike="noStrike" cap="none">
              <a:solidFill>
                <a:srgbClr val="114C5A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101</Words>
  <Application>Microsoft Macintosh PowerPoint</Application>
  <PresentationFormat>On-screen Show (4:3)</PresentationFormat>
  <Paragraphs>68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 Fitzpatrick</dc:creator>
  <cp:lastModifiedBy>Fitzpatrick, Ian</cp:lastModifiedBy>
  <cp:revision>2</cp:revision>
  <dcterms:created xsi:type="dcterms:W3CDTF">2023-07-15T08:11:29Z</dcterms:created>
  <dcterms:modified xsi:type="dcterms:W3CDTF">2025-08-30T14:21:30Z</dcterms:modified>
</cp:coreProperties>
</file>