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C5A"/>
    <a:srgbClr val="D9E8E3"/>
    <a:srgbClr val="F1F6F4"/>
    <a:srgbClr val="640E11"/>
    <a:srgbClr val="F69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/>
    <p:restoredTop sz="94649"/>
  </p:normalViewPr>
  <p:slideViewPr>
    <p:cSldViewPr snapToGrid="0">
      <p:cViewPr varScale="1">
        <p:scale>
          <a:sx n="182" d="100"/>
          <a:sy n="182" d="100"/>
        </p:scale>
        <p:origin x="3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0309-7C79-B54E-B426-0D5EBAC63BA2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BE91-591C-8748-98B2-DD3A8D90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CBE91-591C-8748-98B2-DD3A8D9038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1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6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4AC2-6C5F-E145-97B3-827C78243564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F8D9-D089-DF4B-B30C-AA26D8CB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05DC6052-9637-EB68-D2F0-27614C4508AD}"/>
              </a:ext>
            </a:extLst>
          </p:cNvPr>
          <p:cNvSpPr/>
          <p:nvPr/>
        </p:nvSpPr>
        <p:spPr>
          <a:xfrm>
            <a:off x="957600" y="5615374"/>
            <a:ext cx="8092800" cy="1080000"/>
          </a:xfrm>
          <a:prstGeom prst="rect">
            <a:avLst/>
          </a:prstGeom>
          <a:solidFill>
            <a:srgbClr val="F1F6F4">
              <a:alpha val="9804"/>
            </a:srgbClr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673496D-41C5-04A6-E38C-4CF9CCE1A9F1}"/>
              </a:ext>
            </a:extLst>
          </p:cNvPr>
          <p:cNvSpPr/>
          <p:nvPr/>
        </p:nvSpPr>
        <p:spPr>
          <a:xfrm>
            <a:off x="959529" y="4440757"/>
            <a:ext cx="8092800" cy="1080000"/>
          </a:xfrm>
          <a:prstGeom prst="rect">
            <a:avLst/>
          </a:prstGeom>
          <a:solidFill>
            <a:srgbClr val="F1F6F4">
              <a:alpha val="9804"/>
            </a:srgbClr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5B1A56-C36F-86F8-692D-533650675848}"/>
              </a:ext>
            </a:extLst>
          </p:cNvPr>
          <p:cNvSpPr/>
          <p:nvPr/>
        </p:nvSpPr>
        <p:spPr>
          <a:xfrm>
            <a:off x="957600" y="3263998"/>
            <a:ext cx="8092800" cy="1080000"/>
          </a:xfrm>
          <a:prstGeom prst="rect">
            <a:avLst/>
          </a:prstGeom>
          <a:solidFill>
            <a:srgbClr val="F1F6F4">
              <a:alpha val="9804"/>
            </a:srgbClr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C6BB1D-1537-6ECE-ACA9-AD2FFFD22C5F}"/>
              </a:ext>
            </a:extLst>
          </p:cNvPr>
          <p:cNvSpPr/>
          <p:nvPr/>
        </p:nvSpPr>
        <p:spPr>
          <a:xfrm>
            <a:off x="957600" y="910583"/>
            <a:ext cx="8092800" cy="1080000"/>
          </a:xfrm>
          <a:prstGeom prst="rect">
            <a:avLst/>
          </a:prstGeom>
          <a:solidFill>
            <a:srgbClr val="F1F6F4">
              <a:alpha val="9804"/>
            </a:srgbClr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ACF7E3D-B10A-27FF-1C30-E331166F2F4E}"/>
              </a:ext>
            </a:extLst>
          </p:cNvPr>
          <p:cNvSpPr/>
          <p:nvPr/>
        </p:nvSpPr>
        <p:spPr>
          <a:xfrm>
            <a:off x="957600" y="2087159"/>
            <a:ext cx="8092800" cy="1080000"/>
          </a:xfrm>
          <a:prstGeom prst="rect">
            <a:avLst/>
          </a:prstGeom>
          <a:solidFill>
            <a:srgbClr val="F1F6F4">
              <a:alpha val="9804"/>
            </a:srgbClr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73F4C-25A7-0E46-8C11-C5E6D28912AE}"/>
              </a:ext>
            </a:extLst>
          </p:cNvPr>
          <p:cNvSpPr/>
          <p:nvPr/>
        </p:nvSpPr>
        <p:spPr>
          <a:xfrm>
            <a:off x="57600" y="914400"/>
            <a:ext cx="7200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F9B6A-A766-B885-AB68-E5AC0BDED903}"/>
              </a:ext>
            </a:extLst>
          </p:cNvPr>
          <p:cNvSpPr/>
          <p:nvPr/>
        </p:nvSpPr>
        <p:spPr>
          <a:xfrm>
            <a:off x="57600" y="2089200"/>
            <a:ext cx="7200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7B818-04CB-6F1B-56A2-7952D0FF5AD6}"/>
              </a:ext>
            </a:extLst>
          </p:cNvPr>
          <p:cNvSpPr/>
          <p:nvPr/>
        </p:nvSpPr>
        <p:spPr>
          <a:xfrm>
            <a:off x="57600" y="4438800"/>
            <a:ext cx="7200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1957-DE9E-0386-9170-91B3702EA3DE}"/>
              </a:ext>
            </a:extLst>
          </p:cNvPr>
          <p:cNvSpPr/>
          <p:nvPr/>
        </p:nvSpPr>
        <p:spPr>
          <a:xfrm>
            <a:off x="57600" y="5613600"/>
            <a:ext cx="7200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3897E-F7B3-B8AF-2D24-4537DB16BAB9}"/>
              </a:ext>
            </a:extLst>
          </p:cNvPr>
          <p:cNvSpPr/>
          <p:nvPr/>
        </p:nvSpPr>
        <p:spPr>
          <a:xfrm>
            <a:off x="57600" y="3264000"/>
            <a:ext cx="7200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3E2F5F-722F-6DD6-8B82-F5C8A38CE0FC}"/>
              </a:ext>
            </a:extLst>
          </p:cNvPr>
          <p:cNvSpPr/>
          <p:nvPr/>
        </p:nvSpPr>
        <p:spPr>
          <a:xfrm>
            <a:off x="957600" y="143400"/>
            <a:ext cx="80928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14C5A"/>
                </a:solidFill>
              </a:rPr>
              <a:t>Home Team vs Away Team – Media Laydown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6A02B0-1E5F-3B25-8434-A2475D40711E}"/>
              </a:ext>
            </a:extLst>
          </p:cNvPr>
          <p:cNvSpPr/>
          <p:nvPr/>
        </p:nvSpPr>
        <p:spPr>
          <a:xfrm>
            <a:off x="9576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10am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D0D24F-9F06-FF70-85D6-68873A2A61AE}"/>
              </a:ext>
            </a:extLst>
          </p:cNvPr>
          <p:cNvSpPr/>
          <p:nvPr/>
        </p:nvSpPr>
        <p:spPr>
          <a:xfrm>
            <a:off x="18576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11am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AF9716-5F12-CBE9-D719-51C06032F803}"/>
              </a:ext>
            </a:extLst>
          </p:cNvPr>
          <p:cNvSpPr/>
          <p:nvPr/>
        </p:nvSpPr>
        <p:spPr>
          <a:xfrm>
            <a:off x="27576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12pm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2B4E39-9333-2E8B-560C-75A3E82C8F47}"/>
              </a:ext>
            </a:extLst>
          </p:cNvPr>
          <p:cNvSpPr/>
          <p:nvPr/>
        </p:nvSpPr>
        <p:spPr>
          <a:xfrm>
            <a:off x="36576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1pm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C4335-4CC1-98EF-D113-0A6A4D79481B}"/>
              </a:ext>
            </a:extLst>
          </p:cNvPr>
          <p:cNvSpPr/>
          <p:nvPr/>
        </p:nvSpPr>
        <p:spPr>
          <a:xfrm>
            <a:off x="45576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2pm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51AC8A-EECC-668A-F435-9806CBA9132B}"/>
              </a:ext>
            </a:extLst>
          </p:cNvPr>
          <p:cNvSpPr/>
          <p:nvPr/>
        </p:nvSpPr>
        <p:spPr>
          <a:xfrm>
            <a:off x="54576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3pm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E5CB0-4D02-38F4-449F-3E311498F85C}"/>
              </a:ext>
            </a:extLst>
          </p:cNvPr>
          <p:cNvSpPr/>
          <p:nvPr/>
        </p:nvSpPr>
        <p:spPr>
          <a:xfrm>
            <a:off x="63540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4pm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2065B5-C7AB-179F-E5AC-3C1582DEE001}"/>
              </a:ext>
            </a:extLst>
          </p:cNvPr>
          <p:cNvSpPr/>
          <p:nvPr/>
        </p:nvSpPr>
        <p:spPr>
          <a:xfrm>
            <a:off x="7254000" y="503400"/>
            <a:ext cx="900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5pm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F0C314-9C06-793C-B371-10B26431E404}"/>
              </a:ext>
            </a:extLst>
          </p:cNvPr>
          <p:cNvSpPr/>
          <p:nvPr/>
        </p:nvSpPr>
        <p:spPr>
          <a:xfrm>
            <a:off x="8141400" y="503400"/>
            <a:ext cx="909000" cy="36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114C5A"/>
                </a:solidFill>
              </a:rPr>
              <a:t>6pm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FBEFDF-1E74-BAD5-CCB0-FB2BC1869EBF}"/>
              </a:ext>
            </a:extLst>
          </p:cNvPr>
          <p:cNvSpPr/>
          <p:nvPr/>
        </p:nvSpPr>
        <p:spPr>
          <a:xfrm>
            <a:off x="952420" y="914400"/>
            <a:ext cx="226800" cy="46044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10.00am : </a:t>
            </a:r>
            <a:r>
              <a:rPr lang="en-US" sz="800" dirty="0">
                <a:solidFill>
                  <a:srgbClr val="114C5A"/>
                </a:solidFill>
              </a:rPr>
              <a:t>Matchday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F742B2-1E0A-D0F6-75C0-2F09C45BF77F}"/>
              </a:ext>
            </a:extLst>
          </p:cNvPr>
          <p:cNvSpPr/>
          <p:nvPr/>
        </p:nvSpPr>
        <p:spPr>
          <a:xfrm>
            <a:off x="1857600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11am</a:t>
            </a:r>
            <a:r>
              <a:rPr lang="en-US" sz="800" dirty="0">
                <a:solidFill>
                  <a:srgbClr val="114C5A"/>
                </a:solidFill>
              </a:rPr>
              <a:t>: CLUB BADGE [Guide Link]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42EFBC-9FDC-B1AF-364D-A2C962FB7CAF}"/>
              </a:ext>
            </a:extLst>
          </p:cNvPr>
          <p:cNvSpPr/>
          <p:nvPr/>
        </p:nvSpPr>
        <p:spPr>
          <a:xfrm>
            <a:off x="2981119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12:15pm: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Ground Image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C30422-3C9E-2F5C-8CDD-CCFF59D70972}"/>
              </a:ext>
            </a:extLst>
          </p:cNvPr>
          <p:cNvSpPr/>
          <p:nvPr/>
        </p:nvSpPr>
        <p:spPr>
          <a:xfrm>
            <a:off x="3423282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12.45pm: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PPV [with Link]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7E71C0-D107-300A-E714-EEF5708448E0}"/>
              </a:ext>
            </a:extLst>
          </p:cNvPr>
          <p:cNvSpPr/>
          <p:nvPr/>
        </p:nvSpPr>
        <p:spPr>
          <a:xfrm>
            <a:off x="3653225" y="914399"/>
            <a:ext cx="226800" cy="4604401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1.00pm: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Players Arriving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C44B90-9131-781E-B644-C27F92B256E4}"/>
              </a:ext>
            </a:extLst>
          </p:cNvPr>
          <p:cNvSpPr/>
          <p:nvPr/>
        </p:nvSpPr>
        <p:spPr>
          <a:xfrm>
            <a:off x="4102450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1.30pm: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Stadium Content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E6A315-0AD1-A633-38E3-37094EE636AA}"/>
              </a:ext>
            </a:extLst>
          </p:cNvPr>
          <p:cNvSpPr/>
          <p:nvPr/>
        </p:nvSpPr>
        <p:spPr>
          <a:xfrm>
            <a:off x="4329250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1.45pm: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Team News Soon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FEE23F-BCAD-51E9-B981-1E55703D5EC9}"/>
              </a:ext>
            </a:extLst>
          </p:cNvPr>
          <p:cNvSpPr/>
          <p:nvPr/>
        </p:nvSpPr>
        <p:spPr>
          <a:xfrm>
            <a:off x="4556050" y="910451"/>
            <a:ext cx="226800" cy="4608349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2.00pm: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Team Lineup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AE5D83-B5FD-1BAE-2487-82C37336A4DE}"/>
              </a:ext>
            </a:extLst>
          </p:cNvPr>
          <p:cNvSpPr/>
          <p:nvPr/>
        </p:nvSpPr>
        <p:spPr>
          <a:xfrm>
            <a:off x="4782850" y="910451"/>
            <a:ext cx="226800" cy="4608349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2.15pm: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Warm Up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CA1E8B-16AE-57F8-3A4D-7B6DF1F62679}"/>
              </a:ext>
            </a:extLst>
          </p:cNvPr>
          <p:cNvSpPr/>
          <p:nvPr/>
        </p:nvSpPr>
        <p:spPr>
          <a:xfrm>
            <a:off x="5005275" y="4438800"/>
            <a:ext cx="219738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2.30pm: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Crowd Build Up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73848-4303-1590-3B1C-D0AD4CCD4CC1}"/>
              </a:ext>
            </a:extLst>
          </p:cNvPr>
          <p:cNvSpPr/>
          <p:nvPr/>
        </p:nvSpPr>
        <p:spPr>
          <a:xfrm>
            <a:off x="5225013" y="910451"/>
            <a:ext cx="226800" cy="4608349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2.45pm: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15 To Go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5EAE10-B04F-5212-C7A1-7BB543DFA53B}"/>
              </a:ext>
            </a:extLst>
          </p:cNvPr>
          <p:cNvSpPr/>
          <p:nvPr/>
        </p:nvSpPr>
        <p:spPr>
          <a:xfrm>
            <a:off x="5451813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3.00pm: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Kick Off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B4F605-5EE1-F548-0871-C43DE4C9B7EB}"/>
              </a:ext>
            </a:extLst>
          </p:cNvPr>
          <p:cNvSpPr/>
          <p:nvPr/>
        </p:nvSpPr>
        <p:spPr>
          <a:xfrm>
            <a:off x="5905413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3.30pm: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Half Hour Update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8E4FE5-C822-444C-D17D-B1907A11719F}"/>
              </a:ext>
            </a:extLst>
          </p:cNvPr>
          <p:cNvSpPr/>
          <p:nvPr/>
        </p:nvSpPr>
        <p:spPr>
          <a:xfrm>
            <a:off x="6132213" y="904269"/>
            <a:ext cx="226800" cy="4614531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3.45pm: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Half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1BD168-6015-0E0B-33D2-893FD6B23CE6}"/>
              </a:ext>
            </a:extLst>
          </p:cNvPr>
          <p:cNvSpPr/>
          <p:nvPr/>
        </p:nvSpPr>
        <p:spPr>
          <a:xfrm>
            <a:off x="6359013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4.00pm: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2</a:t>
            </a:r>
            <a:r>
              <a:rPr lang="en-US" sz="800" baseline="30000" dirty="0">
                <a:solidFill>
                  <a:srgbClr val="114C5A"/>
                </a:solidFill>
              </a:rPr>
              <a:t>nd</a:t>
            </a:r>
            <a:r>
              <a:rPr lang="en-US" sz="800" dirty="0">
                <a:solidFill>
                  <a:srgbClr val="114C5A"/>
                </a:solidFill>
              </a:rPr>
              <a:t> Half Starts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A482F5-6864-8AF5-0F8A-9FC1940131AF}"/>
              </a:ext>
            </a:extLst>
          </p:cNvPr>
          <p:cNvSpPr/>
          <p:nvPr/>
        </p:nvSpPr>
        <p:spPr>
          <a:xfrm>
            <a:off x="6804000" y="44388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4. 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15 To Go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6604E1-90F3-705E-043D-2CE08ADED793}"/>
              </a:ext>
            </a:extLst>
          </p:cNvPr>
          <p:cNvSpPr/>
          <p:nvPr/>
        </p:nvSpPr>
        <p:spPr>
          <a:xfrm>
            <a:off x="7030800" y="914399"/>
            <a:ext cx="226800" cy="4604401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4. 45pm: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Full Time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F30325-062A-6BF0-0E90-5DDBE3E12F48}"/>
              </a:ext>
            </a:extLst>
          </p:cNvPr>
          <p:cNvSpPr/>
          <p:nvPr/>
        </p:nvSpPr>
        <p:spPr>
          <a:xfrm>
            <a:off x="1181398" y="914400"/>
            <a:ext cx="226800" cy="34296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10:15am: </a:t>
            </a:r>
            <a:r>
              <a:rPr lang="en-US" sz="800" dirty="0">
                <a:solidFill>
                  <a:srgbClr val="114C5A"/>
                </a:solidFill>
              </a:rPr>
              <a:t>Ticket Reminder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27CA40-E4E2-330D-07A4-FA138F380632}"/>
              </a:ext>
            </a:extLst>
          </p:cNvPr>
          <p:cNvSpPr/>
          <p:nvPr/>
        </p:nvSpPr>
        <p:spPr>
          <a:xfrm>
            <a:off x="1857600" y="914400"/>
            <a:ext cx="226800" cy="34296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11:0am: </a:t>
            </a:r>
            <a:r>
              <a:rPr lang="en-US" sz="800" dirty="0">
                <a:solidFill>
                  <a:srgbClr val="114C5A"/>
                </a:solidFill>
              </a:rPr>
              <a:t>Weather Report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7AD249-3340-021F-BFCD-95796E66248E}"/>
              </a:ext>
            </a:extLst>
          </p:cNvPr>
          <p:cNvSpPr/>
          <p:nvPr/>
        </p:nvSpPr>
        <p:spPr>
          <a:xfrm>
            <a:off x="2757600" y="914399"/>
            <a:ext cx="226800" cy="4604399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12:00pm: </a:t>
            </a:r>
            <a:r>
              <a:rPr lang="en-US" sz="800" dirty="0">
                <a:solidFill>
                  <a:srgbClr val="114C5A"/>
                </a:solidFill>
              </a:rPr>
              <a:t>Stadium Food Content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D58B81-F472-78AD-AC26-2D13C9D37A46}"/>
              </a:ext>
            </a:extLst>
          </p:cNvPr>
          <p:cNvSpPr/>
          <p:nvPr/>
        </p:nvSpPr>
        <p:spPr>
          <a:xfrm>
            <a:off x="5007781" y="910451"/>
            <a:ext cx="219738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2.30pm: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Crowd Build Up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B9B9EC9-8919-0DDC-6B4D-1AE9D265F15D}"/>
              </a:ext>
            </a:extLst>
          </p:cNvPr>
          <p:cNvSpPr/>
          <p:nvPr/>
        </p:nvSpPr>
        <p:spPr>
          <a:xfrm>
            <a:off x="5905413" y="904269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3.30pm: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Half Hour Update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BC8D3C-8BAF-BD1B-AC0E-077E57A64049}"/>
              </a:ext>
            </a:extLst>
          </p:cNvPr>
          <p:cNvSpPr/>
          <p:nvPr/>
        </p:nvSpPr>
        <p:spPr>
          <a:xfrm>
            <a:off x="5447369" y="910451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3.00pm: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Kick Off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2C66FC-AAE2-671E-BDD0-E28B195BF314}"/>
              </a:ext>
            </a:extLst>
          </p:cNvPr>
          <p:cNvSpPr/>
          <p:nvPr/>
        </p:nvSpPr>
        <p:spPr>
          <a:xfrm>
            <a:off x="6805671" y="914400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4. 30pm: 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15 To Go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590290-B433-DC4E-B6C8-26D3CF8A1773}"/>
              </a:ext>
            </a:extLst>
          </p:cNvPr>
          <p:cNvSpPr/>
          <p:nvPr/>
        </p:nvSpPr>
        <p:spPr>
          <a:xfrm>
            <a:off x="1857600" y="5613600"/>
            <a:ext cx="156445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114C5A"/>
                </a:solidFill>
              </a:rPr>
              <a:t>Stadium set up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0B18F9-A23D-CC9D-CF6D-8A4A1F69E182}"/>
              </a:ext>
            </a:extLst>
          </p:cNvPr>
          <p:cNvSpPr/>
          <p:nvPr/>
        </p:nvSpPr>
        <p:spPr>
          <a:xfrm>
            <a:off x="3422050" y="5613600"/>
            <a:ext cx="6804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114C5A"/>
                </a:solidFill>
              </a:rPr>
              <a:t>Players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197364-4D8B-C036-D207-470CF72BFA3C}"/>
              </a:ext>
            </a:extLst>
          </p:cNvPr>
          <p:cNvSpPr/>
          <p:nvPr/>
        </p:nvSpPr>
        <p:spPr>
          <a:xfrm>
            <a:off x="4102450" y="5613600"/>
            <a:ext cx="6804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114C5A"/>
                </a:solidFill>
              </a:rPr>
              <a:t>Stadium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0F7A9CE-393F-B070-FA40-99466EDB659E}"/>
              </a:ext>
            </a:extLst>
          </p:cNvPr>
          <p:cNvSpPr/>
          <p:nvPr/>
        </p:nvSpPr>
        <p:spPr>
          <a:xfrm>
            <a:off x="4782850" y="5613600"/>
            <a:ext cx="6804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114C5A"/>
                </a:solidFill>
              </a:rPr>
              <a:t>Warm Up &amp; Fans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929BD3-D3FB-2199-86A0-3C7E6CA17085}"/>
              </a:ext>
            </a:extLst>
          </p:cNvPr>
          <p:cNvSpPr/>
          <p:nvPr/>
        </p:nvSpPr>
        <p:spPr>
          <a:xfrm>
            <a:off x="5463250" y="5613600"/>
            <a:ext cx="179075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114C5A"/>
                </a:solidFill>
              </a:rPr>
              <a:t>Match</a:t>
            </a:r>
          </a:p>
        </p:txBody>
      </p:sp>
      <p:pic>
        <p:nvPicPr>
          <p:cNvPr id="1028" name="Picture 4" descr="Facebook Logo and symbol, meaning, history, PNG, brand">
            <a:extLst>
              <a:ext uri="{FF2B5EF4-FFF2-40B4-BE49-F238E27FC236}">
                <a16:creationId xmlns:a16="http://schemas.microsoft.com/office/drawing/2014/main" id="{9C00E0D9-5F90-6A54-714F-D5047FE7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84" y="2283406"/>
            <a:ext cx="1070393" cy="6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reads Logo and symbol, meaning, history, PNG, brand">
            <a:extLst>
              <a:ext uri="{FF2B5EF4-FFF2-40B4-BE49-F238E27FC236}">
                <a16:creationId xmlns:a16="http://schemas.microsoft.com/office/drawing/2014/main" id="{49C89CF5-42CA-E3EF-6CBF-CFA3DF06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5" y="3489231"/>
            <a:ext cx="1189774" cy="6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tagram Logo and symbol, meaning, history, PNG, brand">
            <a:extLst>
              <a:ext uri="{FF2B5EF4-FFF2-40B4-BE49-F238E27FC236}">
                <a16:creationId xmlns:a16="http://schemas.microsoft.com/office/drawing/2014/main" id="{60F02CBF-1760-AE1E-ECB7-9D4948EA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0" y="4671286"/>
            <a:ext cx="1084898" cy="6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non EOS 90D Camera - Canon Europe">
            <a:extLst>
              <a:ext uri="{FF2B5EF4-FFF2-40B4-BE49-F238E27FC236}">
                <a16:creationId xmlns:a16="http://schemas.microsoft.com/office/drawing/2014/main" id="{0F5C45A4-3D6B-75F2-2E19-31694371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" y="5842648"/>
            <a:ext cx="592876" cy="592876"/>
          </a:xfrm>
          <a:prstGeom prst="rect">
            <a:avLst/>
          </a:prstGeom>
          <a:solidFill>
            <a:srgbClr val="D9E8E3"/>
          </a:solidFill>
          <a:ln>
            <a:noFill/>
          </a:ln>
        </p:spPr>
      </p:pic>
      <p:sp>
        <p:nvSpPr>
          <p:cNvPr id="1029" name="Rectangle 1028">
            <a:extLst>
              <a:ext uri="{FF2B5EF4-FFF2-40B4-BE49-F238E27FC236}">
                <a16:creationId xmlns:a16="http://schemas.microsoft.com/office/drawing/2014/main" id="{3B2E1263-3D67-7290-F9FB-89A22262A26D}"/>
              </a:ext>
            </a:extLst>
          </p:cNvPr>
          <p:cNvSpPr/>
          <p:nvPr/>
        </p:nvSpPr>
        <p:spPr>
          <a:xfrm>
            <a:off x="8152700" y="4438798"/>
            <a:ext cx="226800" cy="1080000"/>
          </a:xfrm>
          <a:prstGeom prst="rect">
            <a:avLst/>
          </a:prstGeom>
          <a:solidFill>
            <a:srgbClr val="D9E8E3"/>
          </a:solidFill>
          <a:ln>
            <a:solidFill>
              <a:srgbClr val="11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b="1" dirty="0">
                <a:solidFill>
                  <a:srgbClr val="114C5A"/>
                </a:solidFill>
              </a:rPr>
              <a:t>6:00pm:</a:t>
            </a:r>
          </a:p>
          <a:p>
            <a:pPr algn="ctr"/>
            <a:r>
              <a:rPr lang="en-US" sz="800" dirty="0">
                <a:solidFill>
                  <a:srgbClr val="114C5A"/>
                </a:solidFill>
              </a:rPr>
              <a:t>Match Gallery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DF5244C-CA7E-E811-AD30-1B748E26C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363" y="1193947"/>
            <a:ext cx="612521" cy="5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150</Words>
  <Application>Microsoft Macintosh PowerPoint</Application>
  <PresentationFormat>On-screen Show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Fitzpatrick</dc:creator>
  <cp:lastModifiedBy>Fitzpatrick, Ian</cp:lastModifiedBy>
  <cp:revision>3</cp:revision>
  <dcterms:created xsi:type="dcterms:W3CDTF">2023-07-15T08:11:29Z</dcterms:created>
  <dcterms:modified xsi:type="dcterms:W3CDTF">2025-08-30T14:56:56Z</dcterms:modified>
</cp:coreProperties>
</file>